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372" y="-28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9776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Documents and Settings\1\Рабочий стол\IMG-20210205-WA00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03798"/>
            <a:ext cx="3831559" cy="204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1\Рабочий стол\IMG-20210224-WA0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70679"/>
            <a:ext cx="1770551" cy="204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8961" y="-15618752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21638" y="-17602685"/>
            <a:ext cx="18000000" cy="13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94896" y="-17086434"/>
            <a:ext cx="12110400" cy="9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1\Рабочий стол\20210218_12142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02800" y="-1765935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03798"/>
            <a:ext cx="3084053" cy="2038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06" y="877551"/>
            <a:ext cx="3295383" cy="19669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63307"/>
            <a:ext cx="26765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86281"/>
            <a:ext cx="7499175" cy="3617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родного языка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38463"/>
            <a:ext cx="8075240" cy="285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  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74295"/>
            <a:ext cx="2304256" cy="15198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006" y="2932815"/>
            <a:ext cx="1541419" cy="2055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931790"/>
            <a:ext cx="2547396" cy="19105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217" y="874028"/>
            <a:ext cx="1240140" cy="20162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891943"/>
            <a:ext cx="1570435" cy="20960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10820" y="771551"/>
            <a:ext cx="3991895" cy="20162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FF0000"/>
                </a:solidFill>
              </a:rPr>
              <a:t>19 </a:t>
            </a:r>
            <a:r>
              <a:rPr lang="ru-RU" sz="1200" dirty="0" err="1">
                <a:solidFill>
                  <a:srgbClr val="FF0000"/>
                </a:solidFill>
              </a:rPr>
              <a:t>февральдә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Халыкара</a:t>
            </a:r>
            <a:r>
              <a:rPr lang="ru-RU" sz="1200" dirty="0">
                <a:solidFill>
                  <a:srgbClr val="FF0000"/>
                </a:solidFill>
              </a:rPr>
              <a:t>  </a:t>
            </a:r>
            <a:r>
              <a:rPr lang="ru-RU" sz="1200" dirty="0" err="1">
                <a:solidFill>
                  <a:srgbClr val="FF0000"/>
                </a:solidFill>
              </a:rPr>
              <a:t>Туган</a:t>
            </a:r>
            <a:r>
              <a:rPr lang="ru-RU" sz="1200" dirty="0">
                <a:solidFill>
                  <a:srgbClr val="FF0000"/>
                </a:solidFill>
              </a:rPr>
              <a:t> тел </a:t>
            </a:r>
            <a:r>
              <a:rPr lang="ru-RU" sz="1200" dirty="0" err="1">
                <a:solidFill>
                  <a:srgbClr val="FF0000"/>
                </a:solidFill>
              </a:rPr>
              <a:t>көненә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күп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төрле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чаралар</a:t>
            </a:r>
            <a:r>
              <a:rPr lang="ru-RU" sz="1200" dirty="0">
                <a:solidFill>
                  <a:srgbClr val="FF0000"/>
                </a:solidFill>
              </a:rPr>
              <a:t> узды. </a:t>
            </a:r>
            <a:r>
              <a:rPr lang="ru-RU" sz="1200" dirty="0" err="1">
                <a:solidFill>
                  <a:srgbClr val="FF0000"/>
                </a:solidFill>
              </a:rPr>
              <a:t>Туган</a:t>
            </a:r>
            <a:r>
              <a:rPr lang="ru-RU" sz="1200" dirty="0">
                <a:solidFill>
                  <a:srgbClr val="FF0000"/>
                </a:solidFill>
              </a:rPr>
              <a:t> тел </a:t>
            </a:r>
            <a:r>
              <a:rPr lang="ru-RU" sz="1200" dirty="0" err="1">
                <a:solidFill>
                  <a:srgbClr val="FF0000"/>
                </a:solidFill>
              </a:rPr>
              <a:t>дәресләрендә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генә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түгел</a:t>
            </a:r>
            <a:r>
              <a:rPr lang="ru-RU" sz="1200" dirty="0">
                <a:solidFill>
                  <a:srgbClr val="FF0000"/>
                </a:solidFill>
              </a:rPr>
              <a:t>, башка </a:t>
            </a:r>
            <a:r>
              <a:rPr lang="ru-RU" sz="1200" dirty="0" err="1">
                <a:solidFill>
                  <a:srgbClr val="FF0000"/>
                </a:solidFill>
              </a:rPr>
              <a:t>фәннәрдә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дә</a:t>
            </a:r>
            <a:r>
              <a:rPr lang="ru-RU" sz="1200" dirty="0">
                <a:solidFill>
                  <a:srgbClr val="FF0000"/>
                </a:solidFill>
              </a:rPr>
              <a:t> 21 </a:t>
            </a:r>
            <a:r>
              <a:rPr lang="ru-RU" sz="1200" dirty="0" err="1">
                <a:solidFill>
                  <a:srgbClr val="FF0000"/>
                </a:solidFill>
              </a:rPr>
              <a:t>нче</a:t>
            </a:r>
            <a:r>
              <a:rPr lang="ru-RU" sz="1200" dirty="0">
                <a:solidFill>
                  <a:srgbClr val="FF0000"/>
                </a:solidFill>
              </a:rPr>
              <a:t> февраль – </a:t>
            </a:r>
            <a:r>
              <a:rPr lang="ru-RU" sz="1200" dirty="0" err="1">
                <a:solidFill>
                  <a:srgbClr val="FF0000"/>
                </a:solidFill>
              </a:rPr>
              <a:t>Бөтендөнья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туган</a:t>
            </a:r>
            <a:r>
              <a:rPr lang="ru-RU" sz="1200" dirty="0">
                <a:solidFill>
                  <a:srgbClr val="FF0000"/>
                </a:solidFill>
              </a:rPr>
              <a:t> тел </a:t>
            </a:r>
            <a:r>
              <a:rPr lang="ru-RU" sz="1200" dirty="0" err="1">
                <a:solidFill>
                  <a:srgbClr val="FF0000"/>
                </a:solidFill>
              </a:rPr>
              <a:t>көне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икәнен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билгеләп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үттеләр</a:t>
            </a:r>
            <a:r>
              <a:rPr lang="ru-RU" sz="1200" dirty="0">
                <a:solidFill>
                  <a:srgbClr val="FF0000"/>
                </a:solidFill>
              </a:rPr>
              <a:t>. </a:t>
            </a:r>
            <a:r>
              <a:rPr lang="ru-RU" sz="1200" dirty="0" err="1">
                <a:solidFill>
                  <a:srgbClr val="FF0000"/>
                </a:solidFill>
              </a:rPr>
              <a:t>Туган</a:t>
            </a:r>
            <a:r>
              <a:rPr lang="ru-RU" sz="1200" dirty="0">
                <a:solidFill>
                  <a:srgbClr val="FF0000"/>
                </a:solidFill>
              </a:rPr>
              <a:t> тел </a:t>
            </a:r>
            <a:r>
              <a:rPr lang="ru-RU" sz="1200" dirty="0" err="1">
                <a:solidFill>
                  <a:srgbClr val="FF0000"/>
                </a:solidFill>
              </a:rPr>
              <a:t>көненә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багышланган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кичәдә</a:t>
            </a:r>
            <a:r>
              <a:rPr lang="ru-RU" sz="1200" dirty="0">
                <a:solidFill>
                  <a:srgbClr val="FF0000"/>
                </a:solidFill>
              </a:rPr>
              <a:t>  </a:t>
            </a:r>
            <a:r>
              <a:rPr lang="ru-RU" sz="1200" dirty="0" err="1">
                <a:solidFill>
                  <a:srgbClr val="FF0000"/>
                </a:solidFill>
              </a:rPr>
              <a:t>туган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телгә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багышланган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шигырьләр</a:t>
            </a:r>
            <a:r>
              <a:rPr lang="ru-RU" sz="1200" dirty="0">
                <a:solidFill>
                  <a:srgbClr val="FF0000"/>
                </a:solidFill>
              </a:rPr>
              <a:t>, </a:t>
            </a:r>
            <a:r>
              <a:rPr lang="ru-RU" sz="1200" dirty="0" err="1">
                <a:solidFill>
                  <a:srgbClr val="FF0000"/>
                </a:solidFill>
              </a:rPr>
              <a:t>милли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биюләр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һәм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җырлар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яңгырады</a:t>
            </a:r>
            <a:r>
              <a:rPr lang="ru-RU" sz="1200" dirty="0">
                <a:solidFill>
                  <a:srgbClr val="FF0000"/>
                </a:solidFill>
              </a:rPr>
              <a:t>.</a:t>
            </a:r>
          </a:p>
          <a:p>
            <a:r>
              <a:rPr lang="ru-RU" sz="1200" dirty="0" err="1">
                <a:solidFill>
                  <a:srgbClr val="FF0000"/>
                </a:solidFill>
              </a:rPr>
              <a:t>Иртән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мәктәпкә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килүчеләрне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төрле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милли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киемнәр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кигән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укучылар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үз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телләрендә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сәламләп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каршы</a:t>
            </a:r>
            <a:r>
              <a:rPr lang="ru-RU" sz="1200" dirty="0">
                <a:solidFill>
                  <a:srgbClr val="FF0000"/>
                </a:solidFill>
              </a:rPr>
              <a:t> </a:t>
            </a:r>
            <a:r>
              <a:rPr lang="ru-RU" sz="1200" dirty="0" err="1">
                <a:solidFill>
                  <a:srgbClr val="FF0000"/>
                </a:solidFill>
              </a:rPr>
              <a:t>алдылар</a:t>
            </a:r>
            <a:r>
              <a:rPr lang="ru-RU" sz="12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3179</TotalTime>
  <Words>79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«СОШ №140» Советского района г. Казани</vt:lpstr>
      <vt:lpstr>День родного языка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школа 140</cp:lastModifiedBy>
  <cp:revision>421</cp:revision>
  <cp:lastPrinted>2021-02-04T07:26:50Z</cp:lastPrinted>
  <dcterms:created xsi:type="dcterms:W3CDTF">2015-10-13T08:15:21Z</dcterms:created>
  <dcterms:modified xsi:type="dcterms:W3CDTF">2021-02-26T11:49:30Z</dcterms:modified>
</cp:coreProperties>
</file>